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99669E-E3C1-4614-9E5E-5D4DC249B8EB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B7BACE-4D89-4ED9-88D8-8599C1929BE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Центр детских инициатив </a:t>
            </a:r>
            <a:br>
              <a:rPr lang="ru-RU" sz="3200" dirty="0" smtClean="0"/>
            </a:br>
            <a:r>
              <a:rPr lang="ru-RU" sz="3200" dirty="0" smtClean="0"/>
              <a:t>МБОУ «</a:t>
            </a:r>
            <a:r>
              <a:rPr lang="ru-RU" sz="3200" dirty="0" err="1" smtClean="0"/>
              <a:t>Казимировская</a:t>
            </a:r>
            <a:r>
              <a:rPr lang="ru-RU" sz="3200" dirty="0" smtClean="0"/>
              <a:t> школа» </a:t>
            </a:r>
            <a:r>
              <a:rPr lang="ru-RU" sz="3200" dirty="0" err="1" smtClean="0"/>
              <a:t>Руднянского</a:t>
            </a:r>
            <a:r>
              <a:rPr lang="ru-RU" sz="3200" dirty="0" smtClean="0"/>
              <a:t> муниципального округа Смоленской области</a:t>
            </a:r>
            <a:endParaRPr lang="ru-RU" sz="3200" dirty="0"/>
          </a:p>
        </p:txBody>
      </p:sp>
      <p:pic>
        <p:nvPicPr>
          <p:cNvPr id="3" name="Picture 2" descr="C:\Users\User\Desktop\Центр фото\IMG_20251014_1243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07223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ЦДИ – территория творчества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238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371477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ВОСПИТ\ЦДИ\Центр фото\IMG_20251014_12392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357430"/>
            <a:ext cx="371477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Подготовка ко Дню Учителя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307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85765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ВОСПИТ\ЦДИ\Центр фото\IMG_20251014_1307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43116"/>
            <a:ext cx="384492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ВОСПИТ\ЦДИ\Центр фото\IMG_20251014_124302.jpg"/>
          <p:cNvPicPr/>
          <p:nvPr/>
        </p:nvPicPr>
        <p:blipFill>
          <a:blip r:embed="rId2" cstate="print"/>
          <a:srcRect l="-2459" t="38095"/>
          <a:stretch>
            <a:fillRect/>
          </a:stretch>
        </p:blipFill>
        <p:spPr bwMode="auto">
          <a:xfrm>
            <a:off x="0" y="857232"/>
            <a:ext cx="892971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Государственная символика</a:t>
            </a:r>
            <a:endParaRPr lang="ru-RU" dirty="0"/>
          </a:p>
        </p:txBody>
      </p:sp>
      <p:pic>
        <p:nvPicPr>
          <p:cNvPr id="3" name="Picture 2" descr="C:\Users\User\Desktop\Центр фото\IMG_20251014_125039.jpg"/>
          <p:cNvPicPr>
            <a:picLocks noChangeAspect="1" noChangeArrowheads="1"/>
          </p:cNvPicPr>
          <p:nvPr/>
        </p:nvPicPr>
        <p:blipFill>
          <a:blip r:embed="rId2" cstate="print"/>
          <a:srcRect b="3859"/>
          <a:stretch>
            <a:fillRect/>
          </a:stretch>
        </p:blipFill>
        <p:spPr bwMode="auto">
          <a:xfrm>
            <a:off x="2214546" y="2000240"/>
            <a:ext cx="4857784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Стенд РДДМ</a:t>
            </a:r>
            <a:endParaRPr lang="ru-RU" dirty="0"/>
          </a:p>
        </p:txBody>
      </p:sp>
      <p:pic>
        <p:nvPicPr>
          <p:cNvPr id="3" name="Picture 2" descr="C:\Users\User\Desktop\Центр фото\IMG_20251014_125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143668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планы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251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928802"/>
            <a:ext cx="2786082" cy="405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ВОСПИТ\ЦДИ\Центр фото\IMG_20251014_1240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928934"/>
            <a:ext cx="284413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ВОСПИТ\ЦДИ\Центр фото\IMG_20251014_1314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000372"/>
            <a:ext cx="278608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Пионерская организация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346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3116"/>
            <a:ext cx="3143272" cy="4097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ВОСПИТ\ЦДИ\Центр фото\IMG_20251014_1345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143116"/>
            <a:ext cx="501650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Наши земляки – </a:t>
            </a:r>
            <a:br>
              <a:rPr lang="ru-RU" dirty="0" smtClean="0"/>
            </a:br>
            <a:r>
              <a:rPr lang="ru-RU" dirty="0" smtClean="0"/>
              <a:t>Герои Советского Союза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34608.jpg"/>
          <p:cNvPicPr/>
          <p:nvPr/>
        </p:nvPicPr>
        <p:blipFill>
          <a:blip r:embed="rId2" cstate="print"/>
          <a:srcRect l="744" t="32507" r="4216"/>
          <a:stretch>
            <a:fillRect/>
          </a:stretch>
        </p:blipFill>
        <p:spPr bwMode="auto">
          <a:xfrm>
            <a:off x="714348" y="2133600"/>
            <a:ext cx="7643866" cy="4081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2505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00240"/>
            <a:ext cx="750099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Сбор Совета обучающихся</a:t>
            </a:r>
            <a:endParaRPr lang="ru-RU" dirty="0"/>
          </a:p>
        </p:txBody>
      </p:sp>
      <p:pic>
        <p:nvPicPr>
          <p:cNvPr id="3" name="Рисунок 2" descr="C:\Users\User\Desktop\ВОСПИТ\ЦДИ\Центр фото\IMG_20251014_1313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285992"/>
            <a:ext cx="442915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</TotalTime>
  <Words>27</Words>
  <Application>Microsoft Office PowerPoint</Application>
  <PresentationFormat>Экран (4:3)</PresentationFormat>
  <Paragraphs>10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Центр детских инициатив  МБОУ «Казимировская школа» Руднянского муниципального округа Смоленской области</vt:lpstr>
      <vt:lpstr>Слайд 2</vt:lpstr>
      <vt:lpstr>Государственная символика</vt:lpstr>
      <vt:lpstr>Стенд РДДМ</vt:lpstr>
      <vt:lpstr>Наши планы</vt:lpstr>
      <vt:lpstr>Пионерская организация</vt:lpstr>
      <vt:lpstr>Наши земляки –  Герои Советского Союза</vt:lpstr>
      <vt:lpstr>Наши достижения</vt:lpstr>
      <vt:lpstr>Сбор Совета обучающихся</vt:lpstr>
      <vt:lpstr>ЦДИ – территория творчества</vt:lpstr>
      <vt:lpstr>Подготовка ко Дню Учителя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детских инициатив  МБОУ «Казимировская школа» Руднянского муниципального округа Смоленской области</dc:title>
  <dc:creator>User</dc:creator>
  <cp:lastModifiedBy>User</cp:lastModifiedBy>
  <cp:revision>4</cp:revision>
  <dcterms:created xsi:type="dcterms:W3CDTF">2025-10-14T14:05:53Z</dcterms:created>
  <dcterms:modified xsi:type="dcterms:W3CDTF">2025-10-14T14:41:23Z</dcterms:modified>
</cp:coreProperties>
</file>